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3"/>
  </p:notesMasterIdLst>
  <p:sldIdLst>
    <p:sldId id="307" r:id="rId3"/>
    <p:sldId id="259" r:id="rId4"/>
    <p:sldId id="317" r:id="rId5"/>
    <p:sldId id="260" r:id="rId6"/>
    <p:sldId id="265" r:id="rId7"/>
    <p:sldId id="316" r:id="rId8"/>
    <p:sldId id="308" r:id="rId9"/>
    <p:sldId id="257" r:id="rId10"/>
    <p:sldId id="315" r:id="rId11"/>
    <p:sldId id="310" r:id="rId12"/>
    <p:sldId id="280" r:id="rId13"/>
    <p:sldId id="311" r:id="rId14"/>
    <p:sldId id="274" r:id="rId15"/>
    <p:sldId id="312" r:id="rId16"/>
    <p:sldId id="276" r:id="rId17"/>
    <p:sldId id="261" r:id="rId18"/>
    <p:sldId id="275" r:id="rId19"/>
    <p:sldId id="313" r:id="rId20"/>
    <p:sldId id="292" r:id="rId21"/>
    <p:sldId id="306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FB9B0-F6D6-41DD-89A7-84ECC3194017}">
  <a:tblStyle styleId="{38AFB9B0-F6D6-41DD-89A7-84ECC31940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4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0a542a8cd5_0_14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0a542a8cd5_0_14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7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8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75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07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4ef22aa1a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4ef22aa1a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69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20a542a8cd5_0_14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20a542a8cd5_0_14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4" name="Google Shape;14814;g20a542a8cd5_0_28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5" name="Google Shape;14815;g20a542a8cd5_0_28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9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84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1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71" r:id="rId10"/>
    <p:sldLayoutId id="2147483673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1;p35">
            <a:extLst>
              <a:ext uri="{FF2B5EF4-FFF2-40B4-BE49-F238E27FC236}">
                <a16:creationId xmlns:a16="http://schemas.microsoft.com/office/drawing/2014/main" id="{B08F4707-C06C-62E8-DD47-DEF6B2A21569}"/>
              </a:ext>
            </a:extLst>
          </p:cNvPr>
          <p:cNvSpPr txBox="1">
            <a:spLocks/>
          </p:cNvSpPr>
          <p:nvPr/>
        </p:nvSpPr>
        <p:spPr>
          <a:xfrm>
            <a:off x="1096850" y="3891680"/>
            <a:ext cx="588403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accent5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Leonel Aranda • Cristian Vernal • David Zurita</a:t>
            </a:r>
          </a:p>
        </p:txBody>
      </p:sp>
      <p:sp>
        <p:nvSpPr>
          <p:cNvPr id="8" name="Google Shape;1432;p35">
            <a:extLst>
              <a:ext uri="{FF2B5EF4-FFF2-40B4-BE49-F238E27FC236}">
                <a16:creationId xmlns:a16="http://schemas.microsoft.com/office/drawing/2014/main" id="{7908E353-F63B-2738-88D5-105CEDDC5FC8}"/>
              </a:ext>
            </a:extLst>
          </p:cNvPr>
          <p:cNvSpPr txBox="1">
            <a:spLocks/>
          </p:cNvSpPr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5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IBM Plex Mono" panose="020B0509050203000203" pitchFamily="49" charset="0"/>
              </a:rPr>
              <a:t>Gestión Integral de Faenas</a:t>
            </a:r>
            <a:br>
              <a:rPr lang="es-MX" dirty="0">
                <a:solidFill>
                  <a:schemeClr val="dk2"/>
                </a:solidFill>
              </a:rPr>
            </a:br>
            <a:r>
              <a:rPr lang="es-MX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" panose="020B0509050203000203" pitchFamily="49" charset="0"/>
              </a:rPr>
              <a:t>Proyecto de Título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  <a:latin typeface="IBM Plex Mono" panose="020B0509050203000203" pitchFamily="49" charset="0"/>
            </a:endParaRPr>
          </a:p>
        </p:txBody>
      </p:sp>
      <p:grpSp>
        <p:nvGrpSpPr>
          <p:cNvPr id="14" name="Google Shape;1442;p35">
            <a:extLst>
              <a:ext uri="{FF2B5EF4-FFF2-40B4-BE49-F238E27FC236}">
                <a16:creationId xmlns:a16="http://schemas.microsoft.com/office/drawing/2014/main" id="{22952F44-44ED-A4A4-EDA3-15AAC71A7CBE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5" name="Google Shape;1443;p35">
              <a:extLst>
                <a:ext uri="{FF2B5EF4-FFF2-40B4-BE49-F238E27FC236}">
                  <a16:creationId xmlns:a16="http://schemas.microsoft.com/office/drawing/2014/main" id="{78402A4B-7F03-D4CD-5776-320759EB6132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444;p35">
              <a:extLst>
                <a:ext uri="{FF2B5EF4-FFF2-40B4-BE49-F238E27FC236}">
                  <a16:creationId xmlns:a16="http://schemas.microsoft.com/office/drawing/2014/main" id="{0CB9113C-4FFF-F657-1F50-599E956B86D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" name="Google Shape;1445;p35">
                <a:extLst>
                  <a:ext uri="{FF2B5EF4-FFF2-40B4-BE49-F238E27FC236}">
                    <a16:creationId xmlns:a16="http://schemas.microsoft.com/office/drawing/2014/main" id="{7F766E7E-D7BC-1339-3C1C-736ED5254D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46;p35">
                <a:extLst>
                  <a:ext uri="{FF2B5EF4-FFF2-40B4-BE49-F238E27FC236}">
                    <a16:creationId xmlns:a16="http://schemas.microsoft.com/office/drawing/2014/main" id="{C9210803-CBF3-A7A7-BED9-997586EFC1DD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47;p35">
              <a:extLst>
                <a:ext uri="{FF2B5EF4-FFF2-40B4-BE49-F238E27FC236}">
                  <a16:creationId xmlns:a16="http://schemas.microsoft.com/office/drawing/2014/main" id="{C0AA6A2E-BA07-8E89-22A0-E8F94DD6ED28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2" name="Google Shape;1448;p35">
                <a:extLst>
                  <a:ext uri="{FF2B5EF4-FFF2-40B4-BE49-F238E27FC236}">
                    <a16:creationId xmlns:a16="http://schemas.microsoft.com/office/drawing/2014/main" id="{5D4AC5E3-7AC8-56B9-D708-ECDD252A0C9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9;p35">
                <a:extLst>
                  <a:ext uri="{FF2B5EF4-FFF2-40B4-BE49-F238E27FC236}">
                    <a16:creationId xmlns:a16="http://schemas.microsoft.com/office/drawing/2014/main" id="{4ABE2325-DC33-5049-550B-B7FDF814942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50;p35">
              <a:extLst>
                <a:ext uri="{FF2B5EF4-FFF2-40B4-BE49-F238E27FC236}">
                  <a16:creationId xmlns:a16="http://schemas.microsoft.com/office/drawing/2014/main" id="{9480D9E8-7245-FF1E-3C16-AE4C3AC3DB42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0" name="Google Shape;1451;p35">
                <a:extLst>
                  <a:ext uri="{FF2B5EF4-FFF2-40B4-BE49-F238E27FC236}">
                    <a16:creationId xmlns:a16="http://schemas.microsoft.com/office/drawing/2014/main" id="{9E947E74-ED19-18D2-CFA4-41961AABCF2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52;p35">
                <a:extLst>
                  <a:ext uri="{FF2B5EF4-FFF2-40B4-BE49-F238E27FC236}">
                    <a16:creationId xmlns:a16="http://schemas.microsoft.com/office/drawing/2014/main" id="{C534F634-6A5A-627F-6ED5-614FB034B6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453;p35">
              <a:extLst>
                <a:ext uri="{FF2B5EF4-FFF2-40B4-BE49-F238E27FC236}">
                  <a16:creationId xmlns:a16="http://schemas.microsoft.com/office/drawing/2014/main" id="{AC55E16D-C47F-3C1E-1B65-4AB13CD19235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93;p38">
            <a:extLst>
              <a:ext uri="{FF2B5EF4-FFF2-40B4-BE49-F238E27FC236}">
                <a16:creationId xmlns:a16="http://schemas.microsoft.com/office/drawing/2014/main" id="{F52ADA80-F87B-4253-1F35-ADE53C6EA6AA}"/>
              </a:ext>
            </a:extLst>
          </p:cNvPr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27" name="Google Shape;1494;p38">
              <a:extLst>
                <a:ext uri="{FF2B5EF4-FFF2-40B4-BE49-F238E27FC236}">
                  <a16:creationId xmlns:a16="http://schemas.microsoft.com/office/drawing/2014/main" id="{6C8E3911-6391-84FE-50FA-676248552CF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5;p38">
              <a:extLst>
                <a:ext uri="{FF2B5EF4-FFF2-40B4-BE49-F238E27FC236}">
                  <a16:creationId xmlns:a16="http://schemas.microsoft.com/office/drawing/2014/main" id="{FDF2818F-9EA0-D0BB-973F-25A7FE93BA1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6;p38">
              <a:extLst>
                <a:ext uri="{FF2B5EF4-FFF2-40B4-BE49-F238E27FC236}">
                  <a16:creationId xmlns:a16="http://schemas.microsoft.com/office/drawing/2014/main" id="{4094AE09-9FCB-C2A9-0A18-C3BA8F36153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7;p38">
              <a:extLst>
                <a:ext uri="{FF2B5EF4-FFF2-40B4-BE49-F238E27FC236}">
                  <a16:creationId xmlns:a16="http://schemas.microsoft.com/office/drawing/2014/main" id="{10C1676C-8C47-3F5D-C3E9-3009ECAE046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8;p38">
              <a:extLst>
                <a:ext uri="{FF2B5EF4-FFF2-40B4-BE49-F238E27FC236}">
                  <a16:creationId xmlns:a16="http://schemas.microsoft.com/office/drawing/2014/main" id="{EE182D43-BC60-401D-15A0-1316C8D3CC15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1499;p38">
              <a:extLst>
                <a:ext uri="{FF2B5EF4-FFF2-40B4-BE49-F238E27FC236}">
                  <a16:creationId xmlns:a16="http://schemas.microsoft.com/office/drawing/2014/main" id="{31E9F394-6638-28FE-1BA0-4617A83710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oogle Shape;1500;p38">
              <a:extLst>
                <a:ext uri="{FF2B5EF4-FFF2-40B4-BE49-F238E27FC236}">
                  <a16:creationId xmlns:a16="http://schemas.microsoft.com/office/drawing/2014/main" id="{2BB42BA6-90A4-5549-7454-F1DADB99608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9" name="Google Shape;1501;p38">
                <a:extLst>
                  <a:ext uri="{FF2B5EF4-FFF2-40B4-BE49-F238E27FC236}">
                    <a16:creationId xmlns:a16="http://schemas.microsoft.com/office/drawing/2014/main" id="{1834E926-D2D9-8AC9-B203-F2C21621BF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02;p38">
                <a:extLst>
                  <a:ext uri="{FF2B5EF4-FFF2-40B4-BE49-F238E27FC236}">
                    <a16:creationId xmlns:a16="http://schemas.microsoft.com/office/drawing/2014/main" id="{40BA3187-D446-E081-24B9-BC04D5FA230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03;p38">
                <a:extLst>
                  <a:ext uri="{FF2B5EF4-FFF2-40B4-BE49-F238E27FC236}">
                    <a16:creationId xmlns:a16="http://schemas.microsoft.com/office/drawing/2014/main" id="{7A76703B-0B0A-E381-46E1-1C5A441F85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04;p38">
                <a:extLst>
                  <a:ext uri="{FF2B5EF4-FFF2-40B4-BE49-F238E27FC236}">
                    <a16:creationId xmlns:a16="http://schemas.microsoft.com/office/drawing/2014/main" id="{A1011EBC-2FC4-9F23-5BAD-3CBEE06E13F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05;p38">
                <a:extLst>
                  <a:ext uri="{FF2B5EF4-FFF2-40B4-BE49-F238E27FC236}">
                    <a16:creationId xmlns:a16="http://schemas.microsoft.com/office/drawing/2014/main" id="{F1E46AD8-DBDA-A4B4-D1E9-8E77DE85D18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06;p38">
                <a:extLst>
                  <a:ext uri="{FF2B5EF4-FFF2-40B4-BE49-F238E27FC236}">
                    <a16:creationId xmlns:a16="http://schemas.microsoft.com/office/drawing/2014/main" id="{4D0E05FC-5D30-0672-0962-3053E13B6BA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07;p38">
                <a:extLst>
                  <a:ext uri="{FF2B5EF4-FFF2-40B4-BE49-F238E27FC236}">
                    <a16:creationId xmlns:a16="http://schemas.microsoft.com/office/drawing/2014/main" id="{03B3B261-93C3-E5A8-6B43-33C6B403F91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08;p38">
              <a:extLst>
                <a:ext uri="{FF2B5EF4-FFF2-40B4-BE49-F238E27FC236}">
                  <a16:creationId xmlns:a16="http://schemas.microsoft.com/office/drawing/2014/main" id="{0EBDCE34-B783-5756-4DC2-BACCBC27AD97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42" name="Google Shape;1509;p38">
                <a:extLst>
                  <a:ext uri="{FF2B5EF4-FFF2-40B4-BE49-F238E27FC236}">
                    <a16:creationId xmlns:a16="http://schemas.microsoft.com/office/drawing/2014/main" id="{680AEF8A-A84A-D303-2760-AF2553E367B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10;p38">
                <a:extLst>
                  <a:ext uri="{FF2B5EF4-FFF2-40B4-BE49-F238E27FC236}">
                    <a16:creationId xmlns:a16="http://schemas.microsoft.com/office/drawing/2014/main" id="{3C47BC94-717E-6E76-A4D6-A16C62B4761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11;p38">
                <a:extLst>
                  <a:ext uri="{FF2B5EF4-FFF2-40B4-BE49-F238E27FC236}">
                    <a16:creationId xmlns:a16="http://schemas.microsoft.com/office/drawing/2014/main" id="{C2187A37-5D19-3BEE-B749-9700AAD460C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12;p38">
                <a:extLst>
                  <a:ext uri="{FF2B5EF4-FFF2-40B4-BE49-F238E27FC236}">
                    <a16:creationId xmlns:a16="http://schemas.microsoft.com/office/drawing/2014/main" id="{DFF6585A-F15A-AAE4-D0FD-765D09C1B52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13;p38">
                <a:extLst>
                  <a:ext uri="{FF2B5EF4-FFF2-40B4-BE49-F238E27FC236}">
                    <a16:creationId xmlns:a16="http://schemas.microsoft.com/office/drawing/2014/main" id="{0E3D697C-BF26-0BFF-6DB0-61D9B60201D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14;p38">
                <a:extLst>
                  <a:ext uri="{FF2B5EF4-FFF2-40B4-BE49-F238E27FC236}">
                    <a16:creationId xmlns:a16="http://schemas.microsoft.com/office/drawing/2014/main" id="{F473D1DB-2132-208C-1703-CFE0CACC16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15;p38">
                <a:extLst>
                  <a:ext uri="{FF2B5EF4-FFF2-40B4-BE49-F238E27FC236}">
                    <a16:creationId xmlns:a16="http://schemas.microsoft.com/office/drawing/2014/main" id="{719C347C-2FC5-B4EF-9198-815CA87A1DC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16;p38">
              <a:extLst>
                <a:ext uri="{FF2B5EF4-FFF2-40B4-BE49-F238E27FC236}">
                  <a16:creationId xmlns:a16="http://schemas.microsoft.com/office/drawing/2014/main" id="{62BB65B5-2DE6-407E-EF21-F34DC436DDCF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40" name="Google Shape;1517;p38">
                <a:extLst>
                  <a:ext uri="{FF2B5EF4-FFF2-40B4-BE49-F238E27FC236}">
                    <a16:creationId xmlns:a16="http://schemas.microsoft.com/office/drawing/2014/main" id="{B66D7860-4344-9725-B553-8C4D1A0E425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18;p38">
                <a:extLst>
                  <a:ext uri="{FF2B5EF4-FFF2-40B4-BE49-F238E27FC236}">
                    <a16:creationId xmlns:a16="http://schemas.microsoft.com/office/drawing/2014/main" id="{C0AECF18-FA99-C202-3CCD-1B71CD84CC9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19;p38">
              <a:extLst>
                <a:ext uri="{FF2B5EF4-FFF2-40B4-BE49-F238E27FC236}">
                  <a16:creationId xmlns:a16="http://schemas.microsoft.com/office/drawing/2014/main" id="{5B985F7A-10E6-368A-C896-6C7E135594B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38" name="Google Shape;1520;p38">
                <a:extLst>
                  <a:ext uri="{FF2B5EF4-FFF2-40B4-BE49-F238E27FC236}">
                    <a16:creationId xmlns:a16="http://schemas.microsoft.com/office/drawing/2014/main" id="{DC6B160A-7457-D338-00D7-054989E55E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21;p38">
                <a:extLst>
                  <a:ext uri="{FF2B5EF4-FFF2-40B4-BE49-F238E27FC236}">
                    <a16:creationId xmlns:a16="http://schemas.microsoft.com/office/drawing/2014/main" id="{F4F3F9A6-FE08-A8E4-6876-5B3FB184275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C5658487-5770-5996-37EA-64397DAF6C1E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42;p35">
            <a:extLst>
              <a:ext uri="{FF2B5EF4-FFF2-40B4-BE49-F238E27FC236}">
                <a16:creationId xmlns:a16="http://schemas.microsoft.com/office/drawing/2014/main" id="{7B515CF8-C2B7-3C6D-BEB1-CEC606BE5609}"/>
              </a:ext>
            </a:extLst>
          </p:cNvPr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7" name="Google Shape;1443;p35">
              <a:extLst>
                <a:ext uri="{FF2B5EF4-FFF2-40B4-BE49-F238E27FC236}">
                  <a16:creationId xmlns:a16="http://schemas.microsoft.com/office/drawing/2014/main" id="{1306694F-57D9-5B8D-46DF-20D8C45D9FA1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444;p35">
              <a:extLst>
                <a:ext uri="{FF2B5EF4-FFF2-40B4-BE49-F238E27FC236}">
                  <a16:creationId xmlns:a16="http://schemas.microsoft.com/office/drawing/2014/main" id="{0886FE8B-0F77-4FAD-D301-47DD55A5853B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3138" name="Google Shape;1445;p35">
                <a:extLst>
                  <a:ext uri="{FF2B5EF4-FFF2-40B4-BE49-F238E27FC236}">
                    <a16:creationId xmlns:a16="http://schemas.microsoft.com/office/drawing/2014/main" id="{42E37357-99B2-53CD-D35F-96196B631BF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446;p35">
                <a:extLst>
                  <a:ext uri="{FF2B5EF4-FFF2-40B4-BE49-F238E27FC236}">
                    <a16:creationId xmlns:a16="http://schemas.microsoft.com/office/drawing/2014/main" id="{2B4C1824-9201-1D50-2AA8-2D84F87830D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447;p35">
              <a:extLst>
                <a:ext uri="{FF2B5EF4-FFF2-40B4-BE49-F238E27FC236}">
                  <a16:creationId xmlns:a16="http://schemas.microsoft.com/office/drawing/2014/main" id="{8CE59492-EF14-50D7-B6D7-204C584DA792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3136" name="Google Shape;1448;p35">
                <a:extLst>
                  <a:ext uri="{FF2B5EF4-FFF2-40B4-BE49-F238E27FC236}">
                    <a16:creationId xmlns:a16="http://schemas.microsoft.com/office/drawing/2014/main" id="{5D8C289D-2378-5284-161F-1D96DD1685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449;p35">
                <a:extLst>
                  <a:ext uri="{FF2B5EF4-FFF2-40B4-BE49-F238E27FC236}">
                    <a16:creationId xmlns:a16="http://schemas.microsoft.com/office/drawing/2014/main" id="{4DF02752-7B09-1C97-1D3E-E2ECD17E7D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450;p35">
              <a:extLst>
                <a:ext uri="{FF2B5EF4-FFF2-40B4-BE49-F238E27FC236}">
                  <a16:creationId xmlns:a16="http://schemas.microsoft.com/office/drawing/2014/main" id="{A92EBD6D-54A3-70F9-4514-179412197D51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62" name="Google Shape;1451;p35">
                <a:extLst>
                  <a:ext uri="{FF2B5EF4-FFF2-40B4-BE49-F238E27FC236}">
                    <a16:creationId xmlns:a16="http://schemas.microsoft.com/office/drawing/2014/main" id="{257029D9-96B9-866E-3C04-9484DC7F309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52;p35">
                <a:extLst>
                  <a:ext uri="{FF2B5EF4-FFF2-40B4-BE49-F238E27FC236}">
                    <a16:creationId xmlns:a16="http://schemas.microsoft.com/office/drawing/2014/main" id="{44949EEF-229C-9270-3C11-8CA86CECC72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453;p35">
              <a:extLst>
                <a:ext uri="{FF2B5EF4-FFF2-40B4-BE49-F238E27FC236}">
                  <a16:creationId xmlns:a16="http://schemas.microsoft.com/office/drawing/2014/main" id="{A990ACDA-40DB-0E96-59F5-07A746179F5E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D05FFA-C794-AE94-6B8C-47BC08B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38" y="311657"/>
            <a:ext cx="1740923" cy="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9DAF8B-0CE9-C0DF-8C5E-616E3652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  <p:sp>
        <p:nvSpPr>
          <p:cNvPr id="2" name="Google Shape;1747;p44">
            <a:extLst>
              <a:ext uri="{FF2B5EF4-FFF2-40B4-BE49-F238E27FC236}">
                <a16:creationId xmlns:a16="http://schemas.microsoft.com/office/drawing/2014/main" id="{E563688D-A3F3-931E-1FF5-0ABD776AEF16}"/>
              </a:ext>
            </a:extLst>
          </p:cNvPr>
          <p:cNvSpPr txBox="1">
            <a:spLocks/>
          </p:cNvSpPr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s-MX" sz="1100" b="1" dirty="0"/>
              <a:t>Arquitectura </a:t>
            </a:r>
            <a:r>
              <a:rPr lang="es-MX" sz="1100" dirty="0"/>
              <a:t>de alto nivel de la solución planteada.</a:t>
            </a:r>
          </a:p>
        </p:txBody>
      </p:sp>
    </p:spTree>
    <p:extLst>
      <p:ext uri="{BB962C8B-B14F-4D97-AF65-F5344CB8AC3E}">
        <p14:creationId xmlns:p14="http://schemas.microsoft.com/office/powerpoint/2010/main" val="84408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tecnológicos</a:t>
            </a: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31899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/>
          <p:nvPr/>
        </p:nvSpPr>
        <p:spPr>
          <a:xfrm>
            <a:off x="1155800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9"/>
          <p:cNvSpPr txBox="1"/>
          <p:nvPr/>
        </p:nvSpPr>
        <p:spPr>
          <a:xfrm>
            <a:off x="73415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1" name="Google Shape;2261;p59"/>
          <p:cNvSpPr txBox="1"/>
          <p:nvPr/>
        </p:nvSpPr>
        <p:spPr>
          <a:xfrm>
            <a:off x="604718" y="3646300"/>
            <a:ext cx="1832063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Contenedores</a:t>
            </a: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 ligeros para aplicaciones portátiles.</a:t>
            </a:r>
            <a:endParaRPr lang="en-US"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7683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3" name="Google Shape;2263;p59"/>
          <p:cNvSpPr txBox="1"/>
          <p:nvPr/>
        </p:nvSpPr>
        <p:spPr>
          <a:xfrm>
            <a:off x="27683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Servicios en la nube de </a:t>
            </a: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Amazon</a:t>
            </a:r>
            <a:endParaRPr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734163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0251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6" name="Google Shape;2266;p59"/>
          <p:cNvSpPr txBox="1"/>
          <p:nvPr/>
        </p:nvSpPr>
        <p:spPr>
          <a:xfrm>
            <a:off x="4802510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Lenguaje de programación </a:t>
            </a:r>
            <a:r>
              <a:rPr lang="es-MX" dirty="0"/>
              <a:t>orientado a objetos.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83664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8" name="Google Shape;2268;p59"/>
          <p:cNvSpPr txBox="1"/>
          <p:nvPr/>
        </p:nvSpPr>
        <p:spPr>
          <a:xfrm>
            <a:off x="683664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Framework</a:t>
            </a:r>
            <a:r>
              <a:rPr lang="es-MX" dirty="0"/>
              <a:t> de desarrollo </a:t>
            </a:r>
            <a:r>
              <a:rPr lang="es-MX" b="1" dirty="0"/>
              <a:t>web</a:t>
            </a:r>
            <a:r>
              <a:rPr lang="es-MX" dirty="0"/>
              <a:t> para aplicaciones dinámicas.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9" name="Google Shape;2269;p59"/>
          <p:cNvSpPr txBox="1"/>
          <p:nvPr/>
        </p:nvSpPr>
        <p:spPr>
          <a:xfrm>
            <a:off x="27683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02461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83664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224112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9"/>
          <p:cNvSpPr/>
          <p:nvPr/>
        </p:nvSpPr>
        <p:spPr>
          <a:xfrm>
            <a:off x="725829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9"/>
          <p:cNvCxnSpPr>
            <a:stCxn id="2264" idx="2"/>
            <a:endCxn id="2229" idx="0"/>
          </p:cNvCxnSpPr>
          <p:nvPr/>
        </p:nvCxnSpPr>
        <p:spPr>
          <a:xfrm rot="-5400000" flipH="1">
            <a:off x="1283313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59"/>
          <p:cNvCxnSpPr>
            <a:stCxn id="2229" idx="2"/>
            <a:endCxn id="2260" idx="0"/>
          </p:cNvCxnSpPr>
          <p:nvPr/>
        </p:nvCxnSpPr>
        <p:spPr>
          <a:xfrm rot="-5400000" flipH="1">
            <a:off x="1286600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stCxn id="2228" idx="2"/>
            <a:endCxn id="2262" idx="0"/>
          </p:cNvCxnSpPr>
          <p:nvPr/>
        </p:nvCxnSpPr>
        <p:spPr>
          <a:xfrm rot="-5400000" flipH="1">
            <a:off x="33207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stCxn id="2272" idx="2"/>
            <a:endCxn id="2265" idx="0"/>
          </p:cNvCxnSpPr>
          <p:nvPr/>
        </p:nvCxnSpPr>
        <p:spPr>
          <a:xfrm rot="-5400000" flipH="1">
            <a:off x="5354912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stCxn id="2273" idx="2"/>
            <a:endCxn id="2267" idx="0"/>
          </p:cNvCxnSpPr>
          <p:nvPr/>
        </p:nvCxnSpPr>
        <p:spPr>
          <a:xfrm rot="-5400000" flipH="1">
            <a:off x="738909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9" name="Google Shape;2279;p59"/>
          <p:cNvCxnSpPr>
            <a:stCxn id="2269" idx="2"/>
            <a:endCxn id="2228" idx="0"/>
          </p:cNvCxnSpPr>
          <p:nvPr/>
        </p:nvCxnSpPr>
        <p:spPr>
          <a:xfrm rot="-5400000" flipH="1">
            <a:off x="33174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59"/>
          <p:cNvCxnSpPr>
            <a:stCxn id="2270" idx="2"/>
            <a:endCxn id="2272" idx="0"/>
          </p:cNvCxnSpPr>
          <p:nvPr/>
        </p:nvCxnSpPr>
        <p:spPr>
          <a:xfrm rot="-5400000" flipH="1">
            <a:off x="5351611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59"/>
          <p:cNvCxnSpPr>
            <a:stCxn id="2271" idx="2"/>
            <a:endCxn id="2273" idx="0"/>
          </p:cNvCxnSpPr>
          <p:nvPr/>
        </p:nvCxnSpPr>
        <p:spPr>
          <a:xfrm rot="-5400000" flipH="1">
            <a:off x="738579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DC28FA-0FF9-8778-B980-64488235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59" y="2215875"/>
            <a:ext cx="572700" cy="572700"/>
          </a:xfrm>
          <a:prstGeom prst="rect">
            <a:avLst/>
          </a:prstGeom>
        </p:spPr>
      </p:pic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3915FC5-BA5A-4C65-A5A1-F1887F03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14" y="2315397"/>
            <a:ext cx="641601" cy="375978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F98E7E3-DBB1-3ECF-BDD4-EF02D437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32" y="2090754"/>
            <a:ext cx="801692" cy="801692"/>
          </a:xfrm>
          <a:prstGeom prst="rect">
            <a:avLst/>
          </a:prstGeom>
        </p:spPr>
      </p:pic>
      <p:pic>
        <p:nvPicPr>
          <p:cNvPr id="11" name="Imagen 1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1836319-91A1-50BD-8481-B2CA20A8C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46" y="2040054"/>
            <a:ext cx="1097736" cy="69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37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 Scrum</a:t>
            </a:r>
            <a:endParaRPr dirty="0"/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6" name="Google Shape;2106;p5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4" name="Google Shape;2114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5" name="Google Shape;2115;p53"/>
          <p:cNvCxnSpPr>
            <a:stCxn id="2105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stCxn id="2109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stCxn id="2106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8" name="Google Shape;2118;p53"/>
          <p:cNvCxnSpPr>
            <a:stCxn id="2104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F221B48-A4B7-872A-9B54-1AE480CD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93" y="2356272"/>
            <a:ext cx="1150013" cy="11500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Gráfico&#10;&#10;Descripción generada automáticamente">
            <a:extLst>
              <a:ext uri="{FF2B5EF4-FFF2-40B4-BE49-F238E27FC236}">
                <a16:creationId xmlns:a16="http://schemas.microsoft.com/office/drawing/2014/main" id="{24C27949-DD47-1A21-C279-BA8E3FF0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5" y="523568"/>
            <a:ext cx="7168390" cy="4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5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9" name="Google Shape;2149;p55"/>
          <p:cNvSpPr txBox="1"/>
          <p:nvPr/>
        </p:nvSpPr>
        <p:spPr>
          <a:xfrm>
            <a:off x="3476100" y="1300709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</p:txBody>
      </p:sp>
      <p:sp>
        <p:nvSpPr>
          <p:cNvPr id="2150" name="Google Shape;2150;p5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1" name="Google Shape;2151;p5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2152" name="Google Shape;2152;p5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3" name="Google Shape;2153;p5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4" name="Google Shape;2154;p5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5" name="Google Shape;2155;p5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6" name="Google Shape;2156;p5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7" name="Google Shape;2157;p5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5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9" name="Google Shape;2159;p5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0" name="Google Shape;2160;p5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61" name="Google Shape;2161;p55"/>
          <p:cNvCxnSpPr>
            <a:stCxn id="2162" idx="4"/>
            <a:endCxn id="2156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63" name="Google Shape;2163;p5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2164" name="Google Shape;2164;p5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2167" name="Google Shape;2167;p5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9" name="Google Shape;2169;p55"/>
          <p:cNvCxnSpPr>
            <a:cxnSpLocks/>
            <a:stCxn id="2152" idx="2"/>
            <a:endCxn id="2167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0" name="Google Shape;2170;p55"/>
          <p:cNvCxnSpPr>
            <a:stCxn id="2153" idx="2"/>
            <a:endCxn id="2171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2" name="Google Shape;2172;p55"/>
          <p:cNvCxnSpPr>
            <a:stCxn id="2154" idx="2"/>
            <a:endCxn id="2173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4" name="Google Shape;2174;p55"/>
          <p:cNvCxnSpPr>
            <a:stCxn id="2158" idx="0"/>
            <a:endCxn id="217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6" name="Google Shape;2176;p55"/>
          <p:cNvCxnSpPr>
            <a:stCxn id="2160" idx="0"/>
            <a:endCxn id="216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7" name="Google Shape;2177;p55"/>
          <p:cNvCxnSpPr>
            <a:stCxn id="2167" idx="6"/>
            <a:endCxn id="2171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55"/>
          <p:cNvCxnSpPr>
            <a:stCxn id="2171" idx="6"/>
            <a:endCxn id="2173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55"/>
          <p:cNvCxnSpPr>
            <a:stCxn id="2173" idx="6"/>
            <a:endCxn id="216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55"/>
          <p:cNvCxnSpPr>
            <a:stCxn id="2164" idx="2"/>
            <a:endCxn id="2175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55"/>
          <p:cNvCxnSpPr>
            <a:stCxn id="2175" idx="2"/>
            <a:endCxn id="216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2" name="Google Shape;2182;p5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2162" name="Google Shape;2162;p5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2171" name="Google Shape;2171;p5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5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2175" name="Google Shape;2175;p5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2173" name="Google Shape;2173;p5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s-CL" dirty="0"/>
              <a:t>René Descartes</a:t>
            </a:r>
            <a:endParaRPr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MX" dirty="0"/>
              <a:t>Divide cada dificultad en tantas partes como sea posible para su mejor resolución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importantes</a:t>
            </a:r>
            <a:endParaRPr dirty="0"/>
          </a:p>
        </p:txBody>
      </p:sp>
      <p:sp>
        <p:nvSpPr>
          <p:cNvPr id="2124" name="Google Shape;2124;p54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54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54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0" name="Google Shape;2130;p54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54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54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5" name="Google Shape;2135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6" name="Google Shape;2136;p54"/>
          <p:cNvCxnSpPr>
            <a:cxnSpLocks/>
            <a:stCxn id="2126" idx="3"/>
            <a:endCxn id="2125" idx="1"/>
          </p:cNvCxnSpPr>
          <p:nvPr/>
        </p:nvCxnSpPr>
        <p:spPr>
          <a:xfrm>
            <a:off x="1505375" y="1651563"/>
            <a:ext cx="426663" cy="12700"/>
          </a:xfrm>
          <a:prstGeom prst="bentConnector3">
            <a:avLst>
              <a:gd name="adj1" fmla="val 10185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54"/>
          <p:cNvCxnSpPr>
            <a:cxnSpLocks/>
            <a:stCxn id="2125" idx="3"/>
            <a:endCxn id="2124" idx="1"/>
          </p:cNvCxnSpPr>
          <p:nvPr/>
        </p:nvCxnSpPr>
        <p:spPr>
          <a:xfrm>
            <a:off x="3657599" y="1651563"/>
            <a:ext cx="362426" cy="127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8" name="Google Shape;2138;p54"/>
          <p:cNvCxnSpPr>
            <a:cxnSpLocks/>
            <a:stCxn id="2128" idx="3"/>
            <a:endCxn id="2127" idx="1"/>
          </p:cNvCxnSpPr>
          <p:nvPr/>
        </p:nvCxnSpPr>
        <p:spPr>
          <a:xfrm>
            <a:off x="3496575" y="2550450"/>
            <a:ext cx="523450" cy="127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9" name="Google Shape;2139;p54"/>
          <p:cNvCxnSpPr>
            <a:cxnSpLocks/>
            <a:stCxn id="2131" idx="3"/>
            <a:endCxn id="2130" idx="1"/>
          </p:cNvCxnSpPr>
          <p:nvPr/>
        </p:nvCxnSpPr>
        <p:spPr>
          <a:xfrm>
            <a:off x="3760839" y="3439500"/>
            <a:ext cx="259186" cy="127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0" name="Google Shape;2140;p54"/>
          <p:cNvCxnSpPr>
            <a:cxnSpLocks/>
            <a:stCxn id="2134" idx="3"/>
            <a:endCxn id="2133" idx="1"/>
          </p:cNvCxnSpPr>
          <p:nvPr/>
        </p:nvCxnSpPr>
        <p:spPr>
          <a:xfrm>
            <a:off x="3760839" y="4330200"/>
            <a:ext cx="259186" cy="12700"/>
          </a:xfrm>
          <a:prstGeom prst="bentConnector3">
            <a:avLst>
              <a:gd name="adj1" fmla="val -97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1" name="Google Shape;2141;p54"/>
          <p:cNvCxnSpPr>
            <a:cxnSpLocks/>
            <a:stCxn id="2129" idx="3"/>
            <a:endCxn id="2128" idx="1"/>
          </p:cNvCxnSpPr>
          <p:nvPr/>
        </p:nvCxnSpPr>
        <p:spPr>
          <a:xfrm>
            <a:off x="1505375" y="2550450"/>
            <a:ext cx="677800" cy="12700"/>
          </a:xfrm>
          <a:prstGeom prst="bentConnector3">
            <a:avLst>
              <a:gd name="adj1" fmla="val 956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54"/>
          <p:cNvCxnSpPr>
            <a:cxnSpLocks/>
            <a:stCxn id="2132" idx="3"/>
            <a:endCxn id="2131" idx="1"/>
          </p:cNvCxnSpPr>
          <p:nvPr/>
        </p:nvCxnSpPr>
        <p:spPr>
          <a:xfrm>
            <a:off x="1505375" y="3439500"/>
            <a:ext cx="677800" cy="127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54"/>
          <p:cNvCxnSpPr>
            <a:cxnSpLocks/>
            <a:stCxn id="2135" idx="3"/>
            <a:endCxn id="2134" idx="1"/>
          </p:cNvCxnSpPr>
          <p:nvPr/>
        </p:nvCxnSpPr>
        <p:spPr>
          <a:xfrm>
            <a:off x="1505375" y="4330200"/>
            <a:ext cx="677800" cy="12700"/>
          </a:xfrm>
          <a:prstGeom prst="bentConnector3">
            <a:avLst>
              <a:gd name="adj1" fmla="val 1033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30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71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71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Leonel Aranda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02" name="Google Shape;3202;p71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Cristian Vernal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Scrum Master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3" name="Google Shape;3203;p71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David Zurita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4" name="Google Shape;3204;p71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Carlos Valverde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Product Owner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205" name="Google Shape;3205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71"/>
          <p:cNvPicPr preferRelativeResize="0"/>
          <p:nvPr/>
        </p:nvPicPr>
        <p:blipFill rotWithShape="1">
          <a:blip r:embed="rId9">
            <a:alphaModFix/>
          </a:blip>
          <a:srcRect t="6377" b="6377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71"/>
          <p:cNvPicPr preferRelativeResize="0"/>
          <p:nvPr/>
        </p:nvPicPr>
        <p:blipFill rotWithShape="1">
          <a:blip r:embed="rId10">
            <a:alphaModFix/>
          </a:blip>
          <a:srcRect t="9256" b="9256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71"/>
          <p:cNvPicPr preferRelativeResize="0"/>
          <p:nvPr/>
        </p:nvPicPr>
        <p:blipFill rotWithShape="1">
          <a:blip r:embed="rId11">
            <a:alphaModFix/>
          </a:blip>
          <a:srcRect t="14837" b="14844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71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Hernán Saavedra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Consultor</a:t>
            </a:r>
            <a:endParaRPr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David Zurita Corvalán">
            <a:extLst>
              <a:ext uri="{FF2B5EF4-FFF2-40B4-BE49-F238E27FC236}">
                <a16:creationId xmlns:a16="http://schemas.microsoft.com/office/drawing/2014/main" id="{1C4BE5AF-F610-BF2E-B749-9B47299F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19" y="258313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onel Aranda Palominos">
            <a:extLst>
              <a:ext uri="{FF2B5EF4-FFF2-40B4-BE49-F238E27FC236}">
                <a16:creationId xmlns:a16="http://schemas.microsoft.com/office/drawing/2014/main" id="{FE7D5096-2793-37B9-290A-1BEDE00B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7" y="258764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istian Vernal Acevedo, #OPEN_TO_WORK">
            <a:extLst>
              <a:ext uri="{FF2B5EF4-FFF2-40B4-BE49-F238E27FC236}">
                <a16:creationId xmlns:a16="http://schemas.microsoft.com/office/drawing/2014/main" id="{DF994859-8BC9-559E-8738-D7BA6AED5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4" t="13995" r="17713" b="15468"/>
          <a:stretch/>
        </p:blipFill>
        <p:spPr bwMode="auto">
          <a:xfrm>
            <a:off x="2501188" y="2583138"/>
            <a:ext cx="952500" cy="957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los Valverde">
            <a:extLst>
              <a:ext uri="{FF2B5EF4-FFF2-40B4-BE49-F238E27FC236}">
                <a16:creationId xmlns:a16="http://schemas.microsoft.com/office/drawing/2014/main" id="{264C7A9D-9622-1D22-98AC-FD8B0D1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37" y="2583137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85AE940-89CE-9DF0-D39B-10E064E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56" y="2574258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12;p64">
            <a:extLst>
              <a:ext uri="{FF2B5EF4-FFF2-40B4-BE49-F238E27FC236}">
                <a16:creationId xmlns:a16="http://schemas.microsoft.com/office/drawing/2014/main" id="{6C3ABED3-D920-1696-6BEB-0F6F151D0E78}"/>
              </a:ext>
            </a:extLst>
          </p:cNvPr>
          <p:cNvSpPr txBox="1">
            <a:spLocks/>
          </p:cNvSpPr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6000" dirty="0">
                <a:solidFill>
                  <a:schemeClr val="tx2"/>
                </a:solidFill>
                <a:latin typeface="IBM Plex Mono" panose="020B0509050203000203" pitchFamily="49" charset="0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Faenas en Chile</a:t>
            </a:r>
            <a:endParaRPr sz="2800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Chile, "</a:t>
            </a:r>
            <a:r>
              <a:rPr lang="es-MX" b="1" dirty="0"/>
              <a:t>faena</a:t>
            </a:r>
            <a:r>
              <a:rPr lang="es-MX" dirty="0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Marcador de posición de imagen 14" descr="Hombre con chaqueta de color naranja&#10;&#10;Descripción generada automáticamente con confianza media">
            <a:extLst>
              <a:ext uri="{FF2B5EF4-FFF2-40B4-BE49-F238E27FC236}">
                <a16:creationId xmlns:a16="http://schemas.microsoft.com/office/drawing/2014/main" id="{0326CE80-D285-68A3-2634-0072E768A4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069" r="19069"/>
          <a:stretch>
            <a:fillRect/>
          </a:stretch>
        </p:blipFill>
        <p:spPr>
          <a:xfrm>
            <a:off x="4135801" y="539500"/>
            <a:ext cx="4293833" cy="4068000"/>
          </a:xfr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378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Innovación en Consultoría y Desarrollo de Software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Valverde </a:t>
            </a:r>
            <a:r>
              <a:rPr lang="es-MX" b="1" dirty="0" err="1"/>
              <a:t>Technology</a:t>
            </a:r>
            <a:r>
              <a:rPr lang="es-MX" b="1" dirty="0"/>
              <a:t> </a:t>
            </a:r>
            <a:r>
              <a:rPr lang="es-MX" dirty="0"/>
              <a:t>ofrece consultorías y desarrollos de software. La empresa se centra en soluciones tecnológicas creativas e innovadoras alineadas con los estándares de la industria.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27F512B-7A8C-055D-9CE1-5B60BCB644D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85725" indent="0"/>
            <a:r>
              <a:rPr lang="es-MX" dirty="0"/>
              <a:t>La logística en las </a:t>
            </a:r>
            <a:r>
              <a:rPr lang="es-MX" b="1" dirty="0"/>
              <a:t>faenas chilenas </a:t>
            </a:r>
            <a:r>
              <a:rPr lang="es-MX" dirty="0"/>
              <a:t>es desafiante debido a su ubicación remota, demandando una planificación precisa para transportar equipos, suministros y personal, y asegurar el bienestar de los trabajadores en terreno.</a:t>
            </a:r>
            <a:endParaRPr lang="es-C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 y soluciones</a:t>
            </a:r>
            <a:endParaRPr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Administrar</a:t>
            </a:r>
            <a:r>
              <a:rPr lang="en" dirty="0"/>
              <a:t> y </a:t>
            </a:r>
            <a:r>
              <a:rPr lang="en" b="1" dirty="0"/>
              <a:t>seleccionar</a:t>
            </a:r>
            <a:r>
              <a:rPr lang="en" dirty="0"/>
              <a:t> los candidatos para su posterior contacto.</a:t>
            </a:r>
            <a:endParaRPr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Gestionar el </a:t>
            </a:r>
            <a:r>
              <a:rPr lang="en" b="1" dirty="0"/>
              <a:t>transporte</a:t>
            </a:r>
            <a:r>
              <a:rPr lang="en" dirty="0"/>
              <a:t> y la </a:t>
            </a:r>
            <a:r>
              <a:rPr lang="en" b="1" dirty="0"/>
              <a:t>estadía</a:t>
            </a:r>
            <a:r>
              <a:rPr lang="en" dirty="0"/>
              <a:t> de los recursos humanos.</a:t>
            </a:r>
            <a:endParaRPr dirty="0"/>
          </a:p>
        </p:txBody>
      </p:sp>
      <p:sp>
        <p:nvSpPr>
          <p:cNvPr id="1749" name="Google Shape;1749;p44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Asistencia</a:t>
            </a:r>
            <a:endParaRPr dirty="0"/>
          </a:p>
        </p:txBody>
      </p:sp>
      <p:sp>
        <p:nvSpPr>
          <p:cNvPr id="1750" name="Google Shape;1750;p44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1751" name="Google Shape;1751;p44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Logística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Verificar, a través de </a:t>
            </a:r>
            <a:r>
              <a:rPr lang="en" b="1" dirty="0"/>
              <a:t>reconocimiento</a:t>
            </a:r>
            <a:r>
              <a:rPr lang="en" dirty="0"/>
              <a:t> </a:t>
            </a:r>
            <a:r>
              <a:rPr lang="en" b="1" dirty="0"/>
              <a:t>facial</a:t>
            </a:r>
            <a:r>
              <a:rPr lang="en" dirty="0"/>
              <a:t>, la asistencia de los trabajadores.</a:t>
            </a:r>
            <a:endParaRPr dirty="0"/>
          </a:p>
        </p:txBody>
      </p:sp>
      <p:pic>
        <p:nvPicPr>
          <p:cNvPr id="13" name="Marcador de posición de imagen 12" descr="Un hombre con un sombrero verde&#10;&#10;Descripción generada automáticamente con confianza baja">
            <a:extLst>
              <a:ext uri="{FF2B5EF4-FFF2-40B4-BE49-F238E27FC236}">
                <a16:creationId xmlns:a16="http://schemas.microsoft.com/office/drawing/2014/main" id="{F1040FC0-B83B-F826-EC17-6F7D9D472281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3"/>
          <a:srcRect l="10284" r="10284"/>
          <a:stretch>
            <a:fillRect/>
          </a:stretch>
        </p:blipFill>
        <p:spPr/>
      </p:pic>
      <p:pic>
        <p:nvPicPr>
          <p:cNvPr id="9" name="Marcador de posición de imagen 8" descr="Un grupo de personas en uniforme junto a un camión&#10;&#10;Descripción generada automáticamente">
            <a:extLst>
              <a:ext uri="{FF2B5EF4-FFF2-40B4-BE49-F238E27FC236}">
                <a16:creationId xmlns:a16="http://schemas.microsoft.com/office/drawing/2014/main" id="{96551B4F-9E5F-22F0-EFF3-AFE456F17FC1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8053" b="8053"/>
          <a:stretch>
            <a:fillRect/>
          </a:stretch>
        </p:blipFill>
        <p:spPr/>
      </p:pic>
      <p:pic>
        <p:nvPicPr>
          <p:cNvPr id="11" name="Marcador de posición de imagen 10" descr="Un grupo de personas en uniforme&#10;&#10;Descripción generada automáticamente">
            <a:extLst>
              <a:ext uri="{FF2B5EF4-FFF2-40B4-BE49-F238E27FC236}">
                <a16:creationId xmlns:a16="http://schemas.microsoft.com/office/drawing/2014/main" id="{8CF84F9A-5306-9D75-0C8D-39CD7981D849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8086" b="8086"/>
          <a:stretch>
            <a:fillRect/>
          </a:stretch>
        </p:blipFill>
        <p:spPr/>
      </p:pic>
      <p:grpSp>
        <p:nvGrpSpPr>
          <p:cNvPr id="14" name="Google Shape;1909;p47">
            <a:extLst>
              <a:ext uri="{FF2B5EF4-FFF2-40B4-BE49-F238E27FC236}">
                <a16:creationId xmlns:a16="http://schemas.microsoft.com/office/drawing/2014/main" id="{B88D6190-2CD2-C122-DA46-5A8F88870C62}"/>
              </a:ext>
            </a:extLst>
          </p:cNvPr>
          <p:cNvGrpSpPr/>
          <p:nvPr/>
        </p:nvGrpSpPr>
        <p:grpSpPr>
          <a:xfrm flipV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5" name="Google Shape;1910;p47">
              <a:extLst>
                <a:ext uri="{FF2B5EF4-FFF2-40B4-BE49-F238E27FC236}">
                  <a16:creationId xmlns:a16="http://schemas.microsoft.com/office/drawing/2014/main" id="{8FAA591D-2154-72A8-8B4E-C07C9C88E26F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911;p47">
              <a:extLst>
                <a:ext uri="{FF2B5EF4-FFF2-40B4-BE49-F238E27FC236}">
                  <a16:creationId xmlns:a16="http://schemas.microsoft.com/office/drawing/2014/main" id="{F11B6314-93FC-5469-0DAF-02876A422ED1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912;p47">
              <a:extLst>
                <a:ext uri="{FF2B5EF4-FFF2-40B4-BE49-F238E27FC236}">
                  <a16:creationId xmlns:a16="http://schemas.microsoft.com/office/drawing/2014/main" id="{DE432FFE-8772-3090-F328-723CACAA703F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909;p47">
            <a:extLst>
              <a:ext uri="{FF2B5EF4-FFF2-40B4-BE49-F238E27FC236}">
                <a16:creationId xmlns:a16="http://schemas.microsoft.com/office/drawing/2014/main" id="{FCCD73E9-61DE-C7D4-D9D5-3B009EDB5113}"/>
              </a:ext>
            </a:extLst>
          </p:cNvPr>
          <p:cNvGrpSpPr/>
          <p:nvPr/>
        </p:nvGrpSpPr>
        <p:grpSpPr>
          <a:xfrm flipV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9" name="Google Shape;1910;p47">
              <a:extLst>
                <a:ext uri="{FF2B5EF4-FFF2-40B4-BE49-F238E27FC236}">
                  <a16:creationId xmlns:a16="http://schemas.microsoft.com/office/drawing/2014/main" id="{46F3D55B-D8E8-3DC3-02F8-9CF3FF2323D3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1911;p47">
              <a:extLst>
                <a:ext uri="{FF2B5EF4-FFF2-40B4-BE49-F238E27FC236}">
                  <a16:creationId xmlns:a16="http://schemas.microsoft.com/office/drawing/2014/main" id="{0B26AB54-8427-417E-89E8-C948900E5F56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912;p47">
              <a:extLst>
                <a:ext uri="{FF2B5EF4-FFF2-40B4-BE49-F238E27FC236}">
                  <a16:creationId xmlns:a16="http://schemas.microsoft.com/office/drawing/2014/main" id="{6BDAAD26-7D7D-4DBD-BD58-C75F4E6194E2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909;p47">
            <a:extLst>
              <a:ext uri="{FF2B5EF4-FFF2-40B4-BE49-F238E27FC236}">
                <a16:creationId xmlns:a16="http://schemas.microsoft.com/office/drawing/2014/main" id="{744376C8-C5E9-E87C-32E0-30AE4E994401}"/>
              </a:ext>
            </a:extLst>
          </p:cNvPr>
          <p:cNvGrpSpPr/>
          <p:nvPr/>
        </p:nvGrpSpPr>
        <p:grpSpPr>
          <a:xfrm flipV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23" name="Google Shape;1910;p47">
              <a:extLst>
                <a:ext uri="{FF2B5EF4-FFF2-40B4-BE49-F238E27FC236}">
                  <a16:creationId xmlns:a16="http://schemas.microsoft.com/office/drawing/2014/main" id="{933CDB4C-84F8-5BFE-5E01-0284906B6674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1911;p47">
              <a:extLst>
                <a:ext uri="{FF2B5EF4-FFF2-40B4-BE49-F238E27FC236}">
                  <a16:creationId xmlns:a16="http://schemas.microsoft.com/office/drawing/2014/main" id="{8B9CEFD0-36B8-460B-6552-D84E36DB93A5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12;p47">
              <a:extLst>
                <a:ext uri="{FF2B5EF4-FFF2-40B4-BE49-F238E27FC236}">
                  <a16:creationId xmlns:a16="http://schemas.microsoft.com/office/drawing/2014/main" id="{FB493FD3-8F7B-0212-1299-92A80920FD50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La IA de los sistemas de reconocimiento facial tienen un problema ...">
            <a:extLst>
              <a:ext uri="{FF2B5EF4-FFF2-40B4-BE49-F238E27FC236}">
                <a16:creationId xmlns:a16="http://schemas.microsoft.com/office/drawing/2014/main" id="{C55FF891-218B-5951-C21A-C5E28BB7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900"/>
            <a:ext cx="9160653" cy="61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2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2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Algunos de los requerimientos funcionales son: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60" name="Google Shape;1460;p36"/>
          <p:cNvGraphicFramePr/>
          <p:nvPr>
            <p:extLst>
              <p:ext uri="{D42A27DB-BD31-4B8C-83A1-F6EECF244321}">
                <p14:modId xmlns:p14="http://schemas.microsoft.com/office/powerpoint/2010/main" val="1501099270"/>
              </p:ext>
            </p:extLst>
          </p:nvPr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{38AFB9B0-F6D6-41DD-89A7-84ECC3194017}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Capaz de manejar un número creciente de trabajadores y faenas</a:t>
            </a:r>
            <a:r>
              <a:rPr lang="es-MX" dirty="0"/>
              <a:t>.	</a:t>
            </a:r>
            <a:endParaRPr dirty="0"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Proteger los datos mediante cifrado y autenticar usuarios para controlar el acceso.</a:t>
            </a:r>
            <a:endParaRPr sz="1200" dirty="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Usabilidad</a:t>
            </a:r>
            <a:endParaRPr dirty="0"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no-funcionales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Facilitar la integración con otros sistemas y servicios como </a:t>
            </a:r>
            <a:r>
              <a:rPr lang="es-MX" sz="1200" dirty="0" err="1"/>
              <a:t>APIs</a:t>
            </a:r>
            <a:r>
              <a:rPr lang="es-MX" sz="1200" dirty="0"/>
              <a:t> de mensajería y transporte.</a:t>
            </a:r>
            <a:endParaRPr sz="1200" dirty="0"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que el sistema sea intuitivo y fácil de usar con mínima capacitación requerida.</a:t>
            </a:r>
            <a:endParaRPr sz="1200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Fácil de mantener y actualizar, con una arquitectura modular.</a:t>
            </a:r>
            <a:endParaRPr sz="1200" dirty="0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la compatibilidad con los principales navegadores y sistemas operativos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Integración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Mantenimiento</a:t>
            </a:r>
            <a:endParaRPr dirty="0"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Compatibilidad</a:t>
            </a:r>
            <a:endParaRPr dirty="0"/>
          </a:p>
        </p:txBody>
      </p:sp>
      <p:grpSp>
        <p:nvGrpSpPr>
          <p:cNvPr id="1773" name="Google Shape;1773;p45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1774" name="Google Shape;1774;p4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1787" name="Google Shape;1787;p4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5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1798" name="Google Shape;1798;p4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5"/>
          <p:cNvGrpSpPr/>
          <p:nvPr/>
        </p:nvGrpSpPr>
        <p:grpSpPr>
          <a:xfrm>
            <a:off x="3567716" y="1294114"/>
            <a:ext cx="188579" cy="341173"/>
            <a:chOff x="4855778" y="713265"/>
            <a:chExt cx="263452" cy="476631"/>
          </a:xfrm>
        </p:grpSpPr>
        <p:sp>
          <p:nvSpPr>
            <p:cNvPr id="1826" name="Google Shape;1826;p4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06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600</Words>
  <Application>Microsoft Office PowerPoint</Application>
  <PresentationFormat>Presentación en pantalla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IBM Plex Mono</vt:lpstr>
      <vt:lpstr>Arial</vt:lpstr>
      <vt:lpstr>Roboto Condensed Light</vt:lpstr>
      <vt:lpstr>Open Sans</vt:lpstr>
      <vt:lpstr>Proxima Nova</vt:lpstr>
      <vt:lpstr>Poppins</vt:lpstr>
      <vt:lpstr>Introduction to Coding Workshop by Slidesgo</vt:lpstr>
      <vt:lpstr>Slidesgo Final Pages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CRISTIAN ANDRES VERNAL ACEVEDO</cp:lastModifiedBy>
  <cp:revision>11</cp:revision>
  <dcterms:modified xsi:type="dcterms:W3CDTF">2024-09-03T20:00:02Z</dcterms:modified>
</cp:coreProperties>
</file>